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07" r:id="rId11"/>
    <p:sldId id="308" r:id="rId12"/>
    <p:sldId id="260" r:id="rId13"/>
    <p:sldId id="261" r:id="rId14"/>
    <p:sldId id="262" r:id="rId15"/>
    <p:sldId id="263" r:id="rId16"/>
    <p:sldId id="298" r:id="rId17"/>
    <p:sldId id="265" r:id="rId18"/>
    <p:sldId id="266" r:id="rId19"/>
    <p:sldId id="267" r:id="rId20"/>
    <p:sldId id="268" r:id="rId21"/>
    <p:sldId id="299" r:id="rId22"/>
    <p:sldId id="270" r:id="rId23"/>
    <p:sldId id="271" r:id="rId24"/>
    <p:sldId id="272" r:id="rId25"/>
    <p:sldId id="273" r:id="rId26"/>
    <p:sldId id="322" r:id="rId27"/>
    <p:sldId id="323" r:id="rId28"/>
    <p:sldId id="324" r:id="rId29"/>
    <p:sldId id="325" r:id="rId30"/>
    <p:sldId id="275" r:id="rId31"/>
    <p:sldId id="276" r:id="rId32"/>
    <p:sldId id="315" r:id="rId33"/>
    <p:sldId id="309" r:id="rId34"/>
    <p:sldId id="333" r:id="rId35"/>
    <p:sldId id="310" r:id="rId36"/>
    <p:sldId id="311" r:id="rId37"/>
    <p:sldId id="314" r:id="rId38"/>
    <p:sldId id="313" r:id="rId39"/>
    <p:sldId id="279" r:id="rId40"/>
    <p:sldId id="280" r:id="rId41"/>
    <p:sldId id="282" r:id="rId42"/>
    <p:sldId id="316" r:id="rId43"/>
    <p:sldId id="284" r:id="rId44"/>
    <p:sldId id="285" r:id="rId45"/>
    <p:sldId id="286" r:id="rId46"/>
    <p:sldId id="287" r:id="rId47"/>
    <p:sldId id="319" r:id="rId48"/>
    <p:sldId id="320" r:id="rId49"/>
    <p:sldId id="321" r:id="rId50"/>
    <p:sldId id="288" r:id="rId51"/>
    <p:sldId id="289" r:id="rId52"/>
    <p:sldId id="317" r:id="rId53"/>
    <p:sldId id="318" r:id="rId54"/>
    <p:sldId id="293" r:id="rId55"/>
    <p:sldId id="29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332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6202"/>
  </p:normalViewPr>
  <p:slideViewPr>
    <p:cSldViewPr snapToGrid="0" snapToObjects="1">
      <p:cViewPr>
        <p:scale>
          <a:sx n="150" d="100"/>
          <a:sy n="150" d="100"/>
        </p:scale>
        <p:origin x="-3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40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4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5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mre@cs.stanford.edu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iH9C_ylGOq4" TargetMode="Externa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918" y="3649844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1" y="3782389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32" y="3782389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3" y="3782389"/>
            <a:ext cx="1905000" cy="1905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7363" y="732636"/>
            <a:ext cx="11437275" cy="1911826"/>
            <a:chOff x="343025" y="562703"/>
            <a:chExt cx="11437275" cy="1911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5" y="569529"/>
              <a:ext cx="1905000" cy="190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094" y="562703"/>
              <a:ext cx="1905000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5300" y="569529"/>
              <a:ext cx="1905000" cy="1905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92232" y="569529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9163" y="562703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043566" y="27529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</a:t>
            </a:r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953" y="275291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Ari</a:t>
            </a:r>
            <a:endParaRPr lang="en-US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998" y="2752914"/>
            <a:ext cx="8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Yuchen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3695" y="2752914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Stephanie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44584" y="275291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Arun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2542" y="586872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Vishnu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2178" y="586872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Shubham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4626" y="5868721"/>
            <a:ext cx="6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Kevin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5866" y="586872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Cagla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70" y="3782389"/>
            <a:ext cx="190500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9638" y="3791207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16718" y="587415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Jed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(or will </a:t>
            </a:r>
            <a:r>
              <a:rPr lang="en-US" sz="2800" i="1" dirty="0" smtClean="0"/>
              <a:t>soon be) </a:t>
            </a:r>
            <a:r>
              <a:rPr lang="en-US" sz="2800" i="1" dirty="0"/>
              <a:t>listed 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Alex Ratner (Head TA)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IPython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4-5, 7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8-9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IPython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is now called “Jupyter Notebook” and handles other languages too.  Same thing basically.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5335408"/>
            <a:ext cx="7772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  However we are making a best-effort attempt to provide some solutions here!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First, try installing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Try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</a:t>
            </a:r>
            <a:r>
              <a:rPr lang="en-US" dirty="0" smtClean="0"/>
              <a:t> (coming soon- see Piazza!)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Corn</a:t>
            </a:r>
            <a:r>
              <a:rPr lang="en-US" dirty="0" smtClean="0"/>
              <a:t> via X11 </a:t>
            </a:r>
            <a:r>
              <a:rPr lang="en-US" i="1" dirty="0" smtClean="0"/>
              <a:t>OR</a:t>
            </a:r>
            <a:r>
              <a:rPr lang="en-US" dirty="0" smtClean="0"/>
              <a:t> </a:t>
            </a:r>
            <a:r>
              <a:rPr lang="en-US" dirty="0"/>
              <a:t>port forwarding </a:t>
            </a:r>
            <a:r>
              <a:rPr lang="en-US" dirty="0" smtClean="0"/>
              <a:t>(see instructions on Piazza)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our </a:t>
            </a:r>
            <a:r>
              <a:rPr lang="en-US" b="1" u="sng" dirty="0" smtClean="0"/>
              <a:t>Installation Office Hours</a:t>
            </a:r>
            <a:r>
              <a:rPr lang="en-US" dirty="0" smtClean="0"/>
              <a:t> later this week (TBA on Piazza)!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08067" y="3014133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</a:t>
            </a:r>
            <a:r>
              <a:rPr lang="en-US" smtClean="0">
                <a:latin typeface="+mj-lt"/>
              </a:rPr>
              <a:t>on Piazza!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838200" y="1617017"/>
            <a:ext cx="5151082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On your laptop: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Python, pip &amp; </a:t>
            </a:r>
            <a:r>
              <a:rPr lang="en-US" i="1" dirty="0" err="1" smtClean="0"/>
              <a:t>git</a:t>
            </a:r>
            <a:r>
              <a:rPr lang="en-US" i="1" dirty="0" smtClean="0"/>
              <a:t>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Open a terminal and do: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6611982" y="1617017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On </a:t>
            </a:r>
            <a:r>
              <a:rPr lang="en-US" i="1" u="sng" dirty="0" err="1" smtClean="0"/>
              <a:t>corn.stanford.edu</a:t>
            </a:r>
            <a:r>
              <a:rPr lang="en-US" u="sng" dirty="0" smtClean="0"/>
              <a:t>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X11 is installed on your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Open a terminal and do: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04184" y="1564160"/>
            <a:ext cx="26918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Preferred method!!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00066" y="3701893"/>
            <a:ext cx="502734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11982" y="3701893"/>
            <a:ext cx="5027349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–Y &lt;your-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sunet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-id&gt;@corn</a:t>
            </a:r>
          </a:p>
          <a:p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40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6698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www.youtube.com/watch?v=iH9C_ylGOq4</a:t>
            </a:r>
            <a:endParaRPr lang="en-US" sz="4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078" y="5315653"/>
            <a:ext cx="1066984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I wanted to show you “Smart Pipe from Comedy Central’s Infomercial” but Alex said it’s a bad idea (it’s also 11 minutes long)</a:t>
            </a:r>
            <a:endParaRPr lang="en-US" sz="2800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year: Turing Award for Innovations in RDBMSs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40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2014 A.M. Turing Award Winner: Michael </a:t>
            </a:r>
            <a:r>
              <a:rPr lang="en-US" dirty="0" err="1" smtClean="0"/>
              <a:t>Stonebraker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Helped to invent many RDBMS (Relational DBMS) concepts: </a:t>
            </a:r>
          </a:p>
          <a:p>
            <a:pPr lvl="1"/>
            <a:r>
              <a:rPr lang="en-US" dirty="0" smtClean="0"/>
              <a:t>Query modification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Object-Relational model</a:t>
            </a:r>
          </a:p>
          <a:p>
            <a:pPr lvl="1"/>
            <a:r>
              <a:rPr lang="en-US" dirty="0" smtClean="0"/>
              <a:t>More recently: work on column-store, streaming data</a:t>
            </a:r>
          </a:p>
          <a:p>
            <a:pPr lvl="1"/>
            <a:endParaRPr lang="en-US" dirty="0"/>
          </a:p>
          <a:p>
            <a:r>
              <a:rPr lang="en-US" dirty="0" smtClean="0"/>
              <a:t>Made / helped to start many popular RDBMS implementations:</a:t>
            </a:r>
          </a:p>
          <a:p>
            <a:pPr lvl="1"/>
            <a:r>
              <a:rPr lang="en-US" u="sng" dirty="0" err="1" smtClean="0"/>
              <a:t>Postgres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Streambase</a:t>
            </a:r>
            <a:r>
              <a:rPr lang="en-US" dirty="0" smtClean="0"/>
              <a:t>, </a:t>
            </a:r>
            <a:r>
              <a:rPr lang="en-US" dirty="0" err="1" smtClean="0"/>
              <a:t>VoltDB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15" y="1646238"/>
            <a:ext cx="2402885" cy="19223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24646" y="1274266"/>
            <a:ext cx="34859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“The Nobel of Computing”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733" y="6259810"/>
            <a:ext cx="991053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relational data model is one of the most important concepts in computing!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5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IPython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IPython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2800</Words>
  <Application>Microsoft Macintosh PowerPoint</Application>
  <PresentationFormat>Widescreen</PresentationFormat>
  <Paragraphs>586</Paragraphs>
  <Slides>55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Lucida Grande</vt:lpstr>
      <vt:lpstr>Menlo</vt:lpstr>
      <vt:lpstr>Wingdings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This year: Turing Award for Innovations in RDBMSs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IPython Notebook “Hello World”</vt:lpstr>
      <vt:lpstr>IPython Notebook Setup</vt:lpstr>
      <vt:lpstr>IPython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Alex Ratner</cp:lastModifiedBy>
  <cp:revision>91</cp:revision>
  <dcterms:created xsi:type="dcterms:W3CDTF">2015-09-11T05:09:33Z</dcterms:created>
  <dcterms:modified xsi:type="dcterms:W3CDTF">2015-09-22T21:43:10Z</dcterms:modified>
</cp:coreProperties>
</file>